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ebfebbf1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ebfebbf1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eb8adcf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deb8adcf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eb8adcfb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eb8adcfb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eb8adcfb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eb8adcfb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deb8adcfb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deb8adcfb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ebfebbf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ebfebbf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eb8adcfb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eb8adcfb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ebfebbf1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debfebbf1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ebfebbf1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ebfebbf1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debfebbf1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debfebbf1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ebfebbf1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ebfebbf1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debfebbf1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debfebbf1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ebfebbf1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ebfebbf1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ebfebbf1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ebfebbf1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ebfebbf1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debfebbf1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eb8adcfb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deb8adcfb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hyperlink" Target="https://universe.roboflow.com/gentelmatesheatmap/valorant-heat-map/dataset/2" TargetMode="External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10" Type="http://schemas.openxmlformats.org/officeDocument/2006/relationships/image" Target="../media/image7.png"/><Relationship Id="rId9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universe.roboflow.com/gentelmatesheatmap/valorant-heat-map/dataset/2" TargetMode="External"/><Relationship Id="rId4" Type="http://schemas.openxmlformats.org/officeDocument/2006/relationships/hyperlink" Target="https://github.com/igoyalsamarth/val-data-stuff/tree/main/Radar%20Heatmap" TargetMode="External"/><Relationship Id="rId5" Type="http://schemas.openxmlformats.org/officeDocument/2006/relationships/hyperlink" Target="https://docs.ultralytics.com/models/yolov9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830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Machine Learning to Create Heatmaps on Valorant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5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Physics 157 TX-1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Lance Clemente</a:t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ctrTitle"/>
          </p:nvPr>
        </p:nvSpPr>
        <p:spPr>
          <a:xfrm>
            <a:off x="311708" y="9638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Image Processing to  on Mousepad Weaving</a:t>
            </a:r>
            <a:endParaRPr/>
          </a:p>
        </p:txBody>
      </p:sp>
      <p:sp>
        <p:nvSpPr>
          <p:cNvPr id="140" name="Google Shape;140;p22"/>
          <p:cNvSpPr txBox="1"/>
          <p:nvPr>
            <p:ph idx="1" type="subTitle"/>
          </p:nvPr>
        </p:nvSpPr>
        <p:spPr>
          <a:xfrm>
            <a:off x="311700" y="3238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Physics 157 TX-1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Lance Clemente</a:t>
            </a:r>
            <a:endParaRPr/>
          </a:p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Cloth mousepad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and Dirty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a woven cloth pattern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 to our Module B2 Lab Assignment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Observe the mousepad with the </a:t>
            </a:r>
            <a:br>
              <a:rPr lang="en"/>
            </a:br>
            <a:r>
              <a:rPr lang="en"/>
              <a:t>woven pattern filtered out</a:t>
            </a:r>
            <a:endParaRPr/>
          </a:p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472" y="795625"/>
            <a:ext cx="2750527" cy="3667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Fourier transform pattern filtering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Greyscale &amp; mean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Identifying and </a:t>
            </a:r>
            <a:br>
              <a:rPr lang="en"/>
            </a:br>
            <a:r>
              <a:rPr lang="en"/>
              <a:t>Masking symmetric </a:t>
            </a:r>
            <a:br>
              <a:rPr lang="en"/>
            </a:br>
            <a:r>
              <a:rPr lang="en"/>
              <a:t>Peaks on FFTed RGB</a:t>
            </a:r>
            <a:br>
              <a:rPr lang="en"/>
            </a:br>
            <a:r>
              <a:rPr lang="en"/>
              <a:t>Channels of original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Inverse FFT and observe</a:t>
            </a:r>
            <a:br>
              <a:rPr lang="en"/>
            </a:br>
            <a:r>
              <a:rPr lang="en"/>
              <a:t>The mousepad without the cloth</a:t>
            </a:r>
            <a:br>
              <a:rPr lang="en"/>
            </a:br>
            <a:r>
              <a:rPr lang="en"/>
              <a:t>weave.</a:t>
            </a:r>
            <a:endParaRPr/>
          </a:p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850" y="1017725"/>
            <a:ext cx="3366850" cy="141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850" y="2436250"/>
            <a:ext cx="3366859" cy="141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0937" y="3800217"/>
            <a:ext cx="970675" cy="1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Pattern filtered out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Light shine on cloth pad was also filtered out.</a:t>
            </a:r>
            <a:endParaRPr/>
          </a:p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050" y="1212749"/>
            <a:ext cx="2860600" cy="39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950" y="1555348"/>
            <a:ext cx="2626126" cy="350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Limitations: Photo taken from afar, cloth pattern cannot be seen.</a:t>
            </a:r>
            <a:endParaRPr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000" y="2051125"/>
            <a:ext cx="6199800" cy="26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825" y="1953225"/>
            <a:ext cx="2244549" cy="2992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Limitations: Photo taken from afar, cloth pattern cannot be seen.</a:t>
            </a:r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200" y="938301"/>
            <a:ext cx="2940825" cy="40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900" y="1287163"/>
            <a:ext cx="2691725" cy="358897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5243263" y="902275"/>
            <a:ext cx="1893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Original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be used to see unusual objects on plain cloths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70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Heatmaps.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Shows trends, habits, </a:t>
            </a:r>
            <a:br>
              <a:rPr lang="en"/>
            </a:br>
            <a:r>
              <a:rPr lang="en"/>
              <a:t>common positions.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for all </a:t>
            </a:r>
            <a:br>
              <a:rPr lang="en"/>
            </a:br>
            <a:r>
              <a:rPr lang="en"/>
              <a:t>kinds of players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Ease to access</a:t>
            </a:r>
            <a:br>
              <a:rPr lang="en"/>
            </a:br>
            <a:r>
              <a:rPr lang="en"/>
              <a:t>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required for these</a:t>
            </a:r>
            <a:br>
              <a:rPr lang="en"/>
            </a:br>
            <a:r>
              <a:rPr lang="en"/>
              <a:t>Heatmaps are easily accessible in Counter Strike, but not in Valorant (secure).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625" y="937649"/>
            <a:ext cx="5623374" cy="274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Valorant VODs and Heatmaps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Workaround: VODs, and getting </a:t>
            </a:r>
            <a:br>
              <a:rPr lang="en"/>
            </a:br>
            <a:r>
              <a:rPr lang="en"/>
              <a:t>analytics from them instead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Can work with videos, livestreams, still </a:t>
            </a:r>
            <a:br>
              <a:rPr lang="en"/>
            </a:br>
            <a:r>
              <a:rPr lang="en"/>
              <a:t>images, all you need is the MINIMAP.</a:t>
            </a:r>
            <a:endParaRPr/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250" y="1079500"/>
            <a:ext cx="4533900" cy="255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5"/>
          <p:cNvCxnSpPr/>
          <p:nvPr/>
        </p:nvCxnSpPr>
        <p:spPr>
          <a:xfrm flipH="1" rot="10800000">
            <a:off x="4292275" y="2278800"/>
            <a:ext cx="458100" cy="108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" name="Google Shape;74;p15"/>
          <p:cNvSpPr/>
          <p:nvPr/>
        </p:nvSpPr>
        <p:spPr>
          <a:xfrm>
            <a:off x="4581650" y="1217750"/>
            <a:ext cx="1012800" cy="1061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Material: Machine learning for object detection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201" y="2214125"/>
            <a:ext cx="3195249" cy="217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227" y="2250453"/>
            <a:ext cx="4244974" cy="21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88" y="899275"/>
            <a:ext cx="646747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217025" y="4410025"/>
            <a:ext cx="84159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Dataset from: </a:t>
            </a:r>
            <a:r>
              <a:rPr lang="en" sz="18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https://universe.roboflow.com/gentelmatesheatmap/valorant-heat-map/dataset/2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7425" y="445025"/>
            <a:ext cx="2830077" cy="16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Inputting custom data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Positions of all players at round start: </a:t>
            </a:r>
            <a:br>
              <a:rPr lang="en"/>
            </a:br>
            <a:r>
              <a:rPr lang="en"/>
              <a:t>Estudyante Esports, OBE (atk) vs MKL(def), Lotus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349" y="3497999"/>
            <a:ext cx="1550600" cy="140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2695" y="3497667"/>
            <a:ext cx="1576275" cy="139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426" y="3230376"/>
            <a:ext cx="1550593" cy="13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325" y="2188926"/>
            <a:ext cx="1619050" cy="14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6350" y="2012688"/>
            <a:ext cx="1619050" cy="14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2695" y="2031703"/>
            <a:ext cx="1576275" cy="142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6425" y="2043850"/>
            <a:ext cx="1576275" cy="13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81025" y="109622"/>
            <a:ext cx="2340125" cy="20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Machine learning for object detection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49" y="1120597"/>
            <a:ext cx="4675351" cy="325381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4785588" y="45279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https://universe.roboflow.com/gentelmatesheatmap/valorant-heat-map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6950" y="965825"/>
            <a:ext cx="2038650" cy="356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-inaccurate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Comparing it to the actual data,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Some areas highlighted in the heatmap</a:t>
            </a:r>
            <a:br>
              <a:rPr lang="en"/>
            </a:br>
            <a:r>
              <a:rPr lang="en"/>
              <a:t>were not utilized in the actual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Limitation: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Non-uniform image sizes</a:t>
            </a:r>
            <a:br>
              <a:rPr lang="en"/>
            </a:br>
            <a:endParaRPr/>
          </a:p>
        </p:txBody>
      </p:sp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325" y="242000"/>
            <a:ext cx="4547826" cy="45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 amt="31000"/>
          </a:blip>
          <a:srcRect b="2610" l="6451" r="5411" t="12901"/>
          <a:stretch/>
        </p:blipFill>
        <p:spPr>
          <a:xfrm>
            <a:off x="4572000" y="317900"/>
            <a:ext cx="4386325" cy="43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-Machine Learning allows for the formation of valorant heatmaps from the source of a minimap. This allows of a wide range of analytics. (ex. Spike plant, optimal positions, Most common and uncommon played spots, etc.)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Recommendations: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-More Accurate Predictions (Bigger Dataset)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-More data not just showing positions at round start, can show during events in round(frags, deaths, etc.), Allows for more data analytics.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-Uniform Minimap Orientation and size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https://universe.roboflow.com/gentelmatesheatmap/valorant-heat-map/dataset/2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https://github.com/igoyalsamarth/val-data-stuff/tree/main/Radar%20Heatmap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https://docs.ultralytics.com/models/yolov9/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